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7" r:id="rId6"/>
    <p:sldId id="273" r:id="rId7"/>
    <p:sldId id="272" r:id="rId8"/>
    <p:sldId id="274" r:id="rId9"/>
    <p:sldId id="275" r:id="rId10"/>
    <p:sldId id="266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650439-9CBD-4083-B72C-9A1420688D49}" v="3" dt="2023-07-03T12:54:18.0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cheline Lips-Maas" userId="b5a1580a-137c-4233-987d-1e30c7ee38e1" providerId="ADAL" clId="{BA650439-9CBD-4083-B72C-9A1420688D49}"/>
    <pc:docChg chg="custSel modSld">
      <pc:chgData name="Mecheline Lips-Maas" userId="b5a1580a-137c-4233-987d-1e30c7ee38e1" providerId="ADAL" clId="{BA650439-9CBD-4083-B72C-9A1420688D49}" dt="2023-07-03T12:56:04.219" v="77" actId="14100"/>
      <pc:docMkLst>
        <pc:docMk/>
      </pc:docMkLst>
      <pc:sldChg chg="modSp mod">
        <pc:chgData name="Mecheline Lips-Maas" userId="b5a1580a-137c-4233-987d-1e30c7ee38e1" providerId="ADAL" clId="{BA650439-9CBD-4083-B72C-9A1420688D49}" dt="2023-07-03T12:48:42.139" v="4" actId="6549"/>
        <pc:sldMkLst>
          <pc:docMk/>
          <pc:sldMk cId="4187526529" sldId="267"/>
        </pc:sldMkLst>
        <pc:spChg chg="mod">
          <ac:chgData name="Mecheline Lips-Maas" userId="b5a1580a-137c-4233-987d-1e30c7ee38e1" providerId="ADAL" clId="{BA650439-9CBD-4083-B72C-9A1420688D49}" dt="2023-07-03T12:48:42.139" v="4" actId="6549"/>
          <ac:spMkLst>
            <pc:docMk/>
            <pc:sldMk cId="4187526529" sldId="267"/>
            <ac:spMk id="3" creationId="{C57D4921-D137-488D-A1E8-4B244FC1FB8B}"/>
          </ac:spMkLst>
        </pc:spChg>
      </pc:sldChg>
      <pc:sldChg chg="addSp modSp mod">
        <pc:chgData name="Mecheline Lips-Maas" userId="b5a1580a-137c-4233-987d-1e30c7ee38e1" providerId="ADAL" clId="{BA650439-9CBD-4083-B72C-9A1420688D49}" dt="2023-07-03T12:56:04.219" v="77" actId="14100"/>
        <pc:sldMkLst>
          <pc:docMk/>
          <pc:sldMk cId="1465751838" sldId="272"/>
        </pc:sldMkLst>
        <pc:spChg chg="mod">
          <ac:chgData name="Mecheline Lips-Maas" userId="b5a1580a-137c-4233-987d-1e30c7ee38e1" providerId="ADAL" clId="{BA650439-9CBD-4083-B72C-9A1420688D49}" dt="2023-07-03T12:56:04.219" v="77" actId="14100"/>
          <ac:spMkLst>
            <pc:docMk/>
            <pc:sldMk cId="1465751838" sldId="272"/>
            <ac:spMk id="2" creationId="{7377B415-22D4-39B0-0A8A-03A844F156F4}"/>
          </ac:spMkLst>
        </pc:spChg>
        <pc:spChg chg="mod">
          <ac:chgData name="Mecheline Lips-Maas" userId="b5a1580a-137c-4233-987d-1e30c7ee38e1" providerId="ADAL" clId="{BA650439-9CBD-4083-B72C-9A1420688D49}" dt="2023-07-03T12:55:02.861" v="70" actId="20577"/>
          <ac:spMkLst>
            <pc:docMk/>
            <pc:sldMk cId="1465751838" sldId="272"/>
            <ac:spMk id="4" creationId="{F0EEEB1F-ECA5-1994-5966-FB57E609946A}"/>
          </ac:spMkLst>
        </pc:spChg>
        <pc:spChg chg="mod">
          <ac:chgData name="Mecheline Lips-Maas" userId="b5a1580a-137c-4233-987d-1e30c7ee38e1" providerId="ADAL" clId="{BA650439-9CBD-4083-B72C-9A1420688D49}" dt="2023-07-03T12:53:06.683" v="30" actId="1076"/>
          <ac:spMkLst>
            <pc:docMk/>
            <pc:sldMk cId="1465751838" sldId="272"/>
            <ac:spMk id="5" creationId="{3E82B66A-691B-259E-DF90-8FDA3360156B}"/>
          </ac:spMkLst>
        </pc:spChg>
        <pc:spChg chg="add mod">
          <ac:chgData name="Mecheline Lips-Maas" userId="b5a1580a-137c-4233-987d-1e30c7ee38e1" providerId="ADAL" clId="{BA650439-9CBD-4083-B72C-9A1420688D49}" dt="2023-07-03T12:55:45.237" v="76" actId="113"/>
          <ac:spMkLst>
            <pc:docMk/>
            <pc:sldMk cId="1465751838" sldId="272"/>
            <ac:spMk id="6" creationId="{EF354E62-71A9-130A-92B4-EA27A1EBCACB}"/>
          </ac:spMkLst>
        </pc:spChg>
        <pc:picChg chg="mod">
          <ac:chgData name="Mecheline Lips-Maas" userId="b5a1580a-137c-4233-987d-1e30c7ee38e1" providerId="ADAL" clId="{BA650439-9CBD-4083-B72C-9A1420688D49}" dt="2023-07-03T12:50:25.429" v="5" actId="1076"/>
          <ac:picMkLst>
            <pc:docMk/>
            <pc:sldMk cId="1465751838" sldId="272"/>
            <ac:picMk id="3" creationId="{0145C35E-517D-2E24-943D-24B2700ABD55}"/>
          </ac:picMkLst>
        </pc:picChg>
        <pc:picChg chg="mod">
          <ac:chgData name="Mecheline Lips-Maas" userId="b5a1580a-137c-4233-987d-1e30c7ee38e1" providerId="ADAL" clId="{BA650439-9CBD-4083-B72C-9A1420688D49}" dt="2023-07-03T12:53:27.917" v="33" actId="1076"/>
          <ac:picMkLst>
            <pc:docMk/>
            <pc:sldMk cId="1465751838" sldId="272"/>
            <ac:picMk id="5122" creationId="{A7308B46-B89A-2EEE-DA94-C3A3692EF71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09568E-E68E-22D5-52F6-D62BA9E2C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12FF6C1-F5AC-390D-F267-E692CED75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45EE33-CDB2-E758-C3A9-4D5B93376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6B47-AE7C-40A9-98FB-C1758342A400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6A1209-7EC7-F870-CF2E-CBA7E0B25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693F47-9C1B-0DEF-9134-C11A7FA02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9B78-8F30-48F7-8480-F2419E5305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4627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BF3E39-DC42-7118-2D5B-44FBDC7A6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CFE78EA-74FD-D859-3000-F0BE4F47C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4F966C4-4C3C-EA73-7C37-6C6A39FB1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6B47-AE7C-40A9-98FB-C1758342A400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81215B-C882-5AED-62E3-B2E3AA7D2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8BE7F5-C7BB-6F95-864B-991CE062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9B78-8F30-48F7-8480-F2419E5305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9882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1B0A179-8A0F-3C5F-4DB2-A317F02838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591115F-050A-A705-1B53-DDDA83347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D80E2A-16C3-7295-5FB9-F83276B89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6B47-AE7C-40A9-98FB-C1758342A400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637ADC-06F5-7A35-A2AD-5C2FE4463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1D3DE4-D3A5-7FF1-1C74-0B415A657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9B78-8F30-48F7-8480-F2419E5305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5091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DD8E9D-8C86-D3BF-9A89-1941445EE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A07407-CB3E-533A-2B2B-AF72E6D54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02062A-1262-66A4-D3A1-5358DA5B0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6B47-AE7C-40A9-98FB-C1758342A400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8E6A983-A0F7-C5EE-5756-98431A483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870072-2831-1983-390E-20F17989D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9B78-8F30-48F7-8480-F2419E5305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0656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CB3E8-4833-B40C-3B52-41967719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D88DC63-A512-2A76-4DB5-1795FB07F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D3615E-D44A-B353-1FFB-24CD7910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6B47-AE7C-40A9-98FB-C1758342A400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E7864DA-DA7C-3487-3DC5-20CFCB4C8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6B8C8A-E65A-00B6-4CE5-AAFCFEE1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9B78-8F30-48F7-8480-F2419E5305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5171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7192B3-BAFE-02E5-F8BB-682D22777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A0ECC4-6935-038E-0504-217314FEF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C4BC25-5B18-F342-B39B-83D1EF20C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4A1D757-1558-D0AC-F314-6DC1B3E6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6B47-AE7C-40A9-98FB-C1758342A400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FAD8A80-2AFB-39E7-1380-2DF2898F3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C0B9031-A04A-B295-BC82-9C933B02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9B78-8F30-48F7-8480-F2419E5305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4292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67CF74-B7E8-B6DD-C56D-2F56213E3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5AE2F70-840B-FBB8-EBFD-B9799E469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78E2348-1063-FD99-E8BD-0D65BDF6A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17E95F4-1F72-5A4A-7E9F-7480A10378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1C52CA6-D614-A2AA-F09F-0ACD94FDCB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5D32019-1A77-B595-69F4-A3D260B65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6B47-AE7C-40A9-98FB-C1758342A400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FAD89DC-DB54-E277-E261-E56C44919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A262A91-7725-8E0C-C1E0-C25072FB4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9B78-8F30-48F7-8480-F2419E5305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6548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465D71-E79F-5B2E-F38C-B06062618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9D11B5C-4F1D-D620-3907-2CC3DFD32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6B47-AE7C-40A9-98FB-C1758342A400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C96B2DD-BDA7-0A33-0CEF-49B6AFB42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464EE4B-A2CE-CBC8-2767-7B31C2C38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9B78-8F30-48F7-8480-F2419E5305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9641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8E2FA63-7F73-6319-0AEE-E588D3D0C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6B47-AE7C-40A9-98FB-C1758342A400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D1AFACF-3DFD-6B25-6E4C-2294C1767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151A750-3FE0-FE44-A4C6-4426AF38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9B78-8F30-48F7-8480-F2419E5305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8524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0CB952-2F94-1688-2202-6E2251879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DC7634-C05F-3EC2-C68B-6E7AE2C4D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C5E39D4-E853-68CF-87AF-DDC866A0C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48E5074-C6F7-B01B-4201-CB87CF5BA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6B47-AE7C-40A9-98FB-C1758342A400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B9D317-6EE1-D812-D2D6-11228B4B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B9F6324-6665-DC87-3A53-BF993453B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9B78-8F30-48F7-8480-F2419E5305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3334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11809E-301B-2B67-75ED-FA8D10BC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7FD8835-86FF-7C42-5B27-7D54A302AD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C2C4A90-986E-2D71-AE7B-40B2E37ED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75939C7-19B8-4B7D-10D1-CDC6F85FE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6B47-AE7C-40A9-98FB-C1758342A400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FF0F4A7-543E-A1EF-B6A4-C286B7C19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F30B112-3B5B-3D8D-D206-21ED1D55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9B78-8F30-48F7-8480-F2419E5305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129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E693503-DD35-D85D-6BAA-F20E9AE58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A7B267-E9AC-9DA7-F71A-2283B1230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87E623-BA8B-A05C-8D0B-8FEBBBE06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96B47-AE7C-40A9-98FB-C1758342A400}" type="datetimeFigureOut">
              <a:rPr lang="nl-NL" smtClean="0"/>
              <a:t>3-7-2023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F46493-F1C8-5846-EC2B-16FACB578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1CDB54-BE9E-5605-F39D-E7AE9FEBD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19B78-8F30-48F7-8480-F2419E5305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530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ECE5C-7644-96A9-458D-21028A340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7963"/>
            <a:ext cx="9144000" cy="1168076"/>
          </a:xfrm>
        </p:spPr>
        <p:txBody>
          <a:bodyPr>
            <a:normAutofit/>
          </a:bodyPr>
          <a:lstStyle/>
          <a:p>
            <a:r>
              <a:rPr lang="nl-NL" sz="4400" dirty="0"/>
              <a:t>2.7 Tussendoortjes</a:t>
            </a:r>
          </a:p>
        </p:txBody>
      </p:sp>
      <p:pic>
        <p:nvPicPr>
          <p:cNvPr id="1026" name="Picture 2" descr="Deze snacks zijn stukken gezonder dan ze lijken - 24Kitchen">
            <a:extLst>
              <a:ext uri="{FF2B5EF4-FFF2-40B4-BE49-F238E27FC236}">
                <a16:creationId xmlns:a16="http://schemas.microsoft.com/office/drawing/2014/main" id="{00A8DC81-864A-C404-69DB-41850FFDE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1609037"/>
            <a:ext cx="6991350" cy="466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617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953DC3-4B54-43FA-CC1D-F5FE5CD31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3. Diabetes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5DECD95-CA23-B1B7-BDC8-DDDBA35CC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04" y="121443"/>
            <a:ext cx="487363" cy="487363"/>
          </a:xfrm>
          <a:prstGeom prst="rect">
            <a:avLst/>
          </a:prstGeom>
        </p:spPr>
      </p:pic>
      <p:pic>
        <p:nvPicPr>
          <p:cNvPr id="3074" name="Picture 2" descr="Duim omhoog, duim omlaag: help diabetes type 2 voorkomen -  Zuivelengezondheid.nl">
            <a:extLst>
              <a:ext uri="{FF2B5EF4-FFF2-40B4-BE49-F238E27FC236}">
                <a16:creationId xmlns:a16="http://schemas.microsoft.com/office/drawing/2014/main" id="{D77D613E-7714-4746-2865-50F8C2BB6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5394" y="1482141"/>
            <a:ext cx="13736750" cy="480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82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084586-7285-CBE8-C284-9D23E138F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4. Tandbederf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C2EA8B6-637F-1844-8E7B-6CD026278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789" y="121443"/>
            <a:ext cx="487363" cy="487363"/>
          </a:xfrm>
          <a:prstGeom prst="rect">
            <a:avLst/>
          </a:prstGeom>
        </p:spPr>
      </p:pic>
      <p:pic>
        <p:nvPicPr>
          <p:cNvPr id="4098" name="Picture 2" descr="Alles over gaatjes in kiezen en tanden - De Gebitskliniek">
            <a:extLst>
              <a:ext uri="{FF2B5EF4-FFF2-40B4-BE49-F238E27FC236}">
                <a16:creationId xmlns:a16="http://schemas.microsoft.com/office/drawing/2014/main" id="{658237E9-5EAD-F09B-79A6-776ED9024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73" y="1640138"/>
            <a:ext cx="5176253" cy="48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Frisdrank.com | onafhankelijke frisdrank groothandel - Frisdrank.com">
            <a:extLst>
              <a:ext uri="{FF2B5EF4-FFF2-40B4-BE49-F238E27FC236}">
                <a16:creationId xmlns:a16="http://schemas.microsoft.com/office/drawing/2014/main" id="{8FF83029-5255-4EF8-BF76-FAFE592F8A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4110" name="Picture 14" descr="Blikje frisdrank - Green Offices">
            <a:extLst>
              <a:ext uri="{FF2B5EF4-FFF2-40B4-BE49-F238E27FC236}">
                <a16:creationId xmlns:a16="http://schemas.microsoft.com/office/drawing/2014/main" id="{7FCF35DD-BF84-1DC8-422D-44F5BC8D7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640138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45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1A8DD6-4D00-4039-BAD9-5983E7417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419" y="-418315"/>
            <a:ext cx="5783772" cy="1719072"/>
          </a:xfrm>
        </p:spPr>
        <p:txBody>
          <a:bodyPr anchor="b">
            <a:normAutofit/>
          </a:bodyPr>
          <a:lstStyle/>
          <a:p>
            <a:r>
              <a:rPr lang="nl-NL" dirty="0"/>
              <a:t>Tussendoortjes</a:t>
            </a:r>
            <a:endParaRPr lang="nl-NL" sz="54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7D4921-D137-488D-A1E8-4B244FC1F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830" y="2775123"/>
            <a:ext cx="3429000" cy="3410712"/>
          </a:xfrm>
        </p:spPr>
        <p:txBody>
          <a:bodyPr anchor="t">
            <a:normAutofit/>
          </a:bodyPr>
          <a:lstStyle/>
          <a:p>
            <a:pPr>
              <a:buFontTx/>
              <a:buChar char="-"/>
            </a:pPr>
            <a:r>
              <a:rPr lang="nl-NL" dirty="0"/>
              <a:t>Verzadigd vet</a:t>
            </a:r>
          </a:p>
          <a:p>
            <a:pPr>
              <a:buFontTx/>
              <a:buChar char="-"/>
            </a:pPr>
            <a:r>
              <a:rPr lang="nl-NL" dirty="0"/>
              <a:t>Suiker</a:t>
            </a:r>
          </a:p>
          <a:p>
            <a:pPr>
              <a:buFontTx/>
              <a:buChar char="-"/>
            </a:pPr>
            <a:r>
              <a:rPr lang="nl-NL" dirty="0"/>
              <a:t>Zout</a:t>
            </a:r>
          </a:p>
          <a:p>
            <a:pPr marL="0" indent="0">
              <a:buNone/>
            </a:pPr>
            <a:endParaRPr lang="nl-NL" sz="22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5619BF8-D6F7-49C4-9556-D8631BC6F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179" y="1830147"/>
            <a:ext cx="5783773" cy="3947424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7091847-AF3D-BC32-B69E-F6ACECBE2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746" y="1975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31"/>
    </mc:Choice>
    <mc:Fallback xmlns="">
      <p:transition spd="slow" advTm="102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E47482-5E57-2031-C9EB-1ACA6A1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Suiker</a:t>
            </a: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48AE0B4-A064-069F-C5A5-0768B4D9A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669" y="121443"/>
            <a:ext cx="487363" cy="487363"/>
          </a:xfrm>
          <a:prstGeom prst="rect">
            <a:avLst/>
          </a:prstGeom>
        </p:spPr>
      </p:pic>
      <p:pic>
        <p:nvPicPr>
          <p:cNvPr id="6152" name="Picture 8" descr="Suikerverslaving: Symptomen &amp; Gevolgen van Teveel Suiker Eten">
            <a:extLst>
              <a:ext uri="{FF2B5EF4-FFF2-40B4-BE49-F238E27FC236}">
                <a16:creationId xmlns:a16="http://schemas.microsoft.com/office/drawing/2014/main" id="{5571EAD6-13B5-D2A1-9628-2E97F43BA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000" y="2178592"/>
            <a:ext cx="61436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Voedingscentrum: nog steeds veel suiker in pakjes drinken | Voedingscentrum">
            <a:extLst>
              <a:ext uri="{FF2B5EF4-FFF2-40B4-BE49-F238E27FC236}">
                <a16:creationId xmlns:a16="http://schemas.microsoft.com/office/drawing/2014/main" id="{9CD21190-61C4-59DC-4D42-54C4B9254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61" y="2178593"/>
            <a:ext cx="5416929" cy="31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0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77B415-22D4-39B0-0A8A-03A844F15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720385" cy="791552"/>
          </a:xfrm>
        </p:spPr>
        <p:txBody>
          <a:bodyPr/>
          <a:lstStyle/>
          <a:p>
            <a:pPr algn="ctr"/>
            <a:r>
              <a:rPr lang="nl-NL" dirty="0"/>
              <a:t>Vet</a:t>
            </a: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145C35E-517D-2E24-943D-24B2700AB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779" y="121443"/>
            <a:ext cx="487363" cy="48736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0EEEB1F-ECA5-1994-5966-FB57E609946A}"/>
              </a:ext>
            </a:extLst>
          </p:cNvPr>
          <p:cNvSpPr txBox="1"/>
          <p:nvPr/>
        </p:nvSpPr>
        <p:spPr>
          <a:xfrm>
            <a:off x="6396567" y="1116614"/>
            <a:ext cx="3896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</a:rPr>
              <a:t>Dierlijk vet</a:t>
            </a:r>
          </a:p>
          <a:p>
            <a:r>
              <a:rPr lang="nl-NL" sz="2800" b="1" dirty="0">
                <a:solidFill>
                  <a:srgbClr val="FF0000"/>
                </a:solidFill>
              </a:rPr>
              <a:t>Ver</a:t>
            </a:r>
            <a:r>
              <a:rPr lang="nl-NL" sz="2800" dirty="0"/>
              <a:t>zadigd vet = </a:t>
            </a:r>
            <a:r>
              <a:rPr lang="nl-NL" sz="2800" b="1" dirty="0">
                <a:solidFill>
                  <a:srgbClr val="FF0000"/>
                </a:solidFill>
              </a:rPr>
              <a:t>Ver</a:t>
            </a:r>
            <a:r>
              <a:rPr lang="nl-NL" sz="2800" dirty="0"/>
              <a:t>keerd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E82B66A-691B-259E-DF90-8FDA3360156B}"/>
              </a:ext>
            </a:extLst>
          </p:cNvPr>
          <p:cNvSpPr txBox="1"/>
          <p:nvPr/>
        </p:nvSpPr>
        <p:spPr>
          <a:xfrm>
            <a:off x="2168444" y="5388515"/>
            <a:ext cx="5985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UITZONDERING: </a:t>
            </a:r>
          </a:p>
          <a:p>
            <a:r>
              <a:rPr lang="nl-NL" sz="2800" dirty="0"/>
              <a:t>Vet uit vis = </a:t>
            </a:r>
            <a:r>
              <a:rPr lang="nl-NL" sz="2800" b="1" dirty="0">
                <a:solidFill>
                  <a:srgbClr val="92D050"/>
                </a:solidFill>
              </a:rPr>
              <a:t>O</a:t>
            </a:r>
            <a:r>
              <a:rPr lang="nl-NL" sz="2800" dirty="0"/>
              <a:t>nverzadigd vet = </a:t>
            </a:r>
            <a:r>
              <a:rPr lang="nl-NL" sz="2800" b="1" dirty="0">
                <a:solidFill>
                  <a:srgbClr val="92D050"/>
                </a:solidFill>
              </a:rPr>
              <a:t>O</a:t>
            </a:r>
            <a:r>
              <a:rPr lang="nl-NL" sz="2800" dirty="0"/>
              <a:t>ké</a:t>
            </a:r>
          </a:p>
        </p:txBody>
      </p:sp>
      <p:pic>
        <p:nvPicPr>
          <p:cNvPr id="5122" name="Picture 2" descr="Wat zijn vetten? — Nutrilee">
            <a:extLst>
              <a:ext uri="{FF2B5EF4-FFF2-40B4-BE49-F238E27FC236}">
                <a16:creationId xmlns:a16="http://schemas.microsoft.com/office/drawing/2014/main" id="{A7308B46-B89A-2EEE-DA94-C3A3692EF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444" y="2070721"/>
            <a:ext cx="7701378" cy="308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F354E62-71A9-130A-92B4-EA27A1EBCACB}"/>
              </a:ext>
            </a:extLst>
          </p:cNvPr>
          <p:cNvSpPr txBox="1"/>
          <p:nvPr/>
        </p:nvSpPr>
        <p:spPr>
          <a:xfrm>
            <a:off x="2094523" y="1156678"/>
            <a:ext cx="3700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92D050"/>
                </a:solidFill>
              </a:rPr>
              <a:t>Plantaardig</a:t>
            </a:r>
            <a:r>
              <a:rPr lang="nl-NL" dirty="0"/>
              <a:t> </a:t>
            </a:r>
            <a:r>
              <a:rPr lang="nl-NL" sz="2800" b="1" dirty="0">
                <a:solidFill>
                  <a:srgbClr val="92D050"/>
                </a:solidFill>
              </a:rPr>
              <a:t>vet</a:t>
            </a:r>
          </a:p>
        </p:txBody>
      </p:sp>
    </p:spTree>
    <p:extLst>
      <p:ext uri="{BB962C8B-B14F-4D97-AF65-F5344CB8AC3E}">
        <p14:creationId xmlns:p14="http://schemas.microsoft.com/office/powerpoint/2010/main" val="146575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C394F-79D4-550C-5AEB-31733EA3A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‘Light’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0AE5683-3FD9-5B69-D3AB-D78D5B8C6ED4}"/>
              </a:ext>
            </a:extLst>
          </p:cNvPr>
          <p:cNvSpPr txBox="1"/>
          <p:nvPr/>
        </p:nvSpPr>
        <p:spPr>
          <a:xfrm>
            <a:off x="1407694" y="1606460"/>
            <a:ext cx="6288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Kan misleidend zijn.</a:t>
            </a:r>
          </a:p>
        </p:txBody>
      </p:sp>
      <p:pic>
        <p:nvPicPr>
          <p:cNvPr id="7172" name="Picture 4" descr="Zijn light producten wel zo gezond? - I Love Health">
            <a:extLst>
              <a:ext uri="{FF2B5EF4-FFF2-40B4-BE49-F238E27FC236}">
                <a16:creationId xmlns:a16="http://schemas.microsoft.com/office/drawing/2014/main" id="{D51D1ADF-91D8-6889-9C36-26CA5C836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644" y="2037347"/>
            <a:ext cx="2608162" cy="409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oca‑Cola Coca Cola Light Fles (PET), 0,50 Liter - Piccantino Onlineshop">
            <a:extLst>
              <a:ext uri="{FF2B5EF4-FFF2-40B4-BE49-F238E27FC236}">
                <a16:creationId xmlns:a16="http://schemas.microsoft.com/office/drawing/2014/main" id="{1A7CE475-DE0C-4DDA-2807-2AF9A65C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171" y="2281575"/>
            <a:ext cx="3711658" cy="371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indakaas Light">
            <a:extLst>
              <a:ext uri="{FF2B5EF4-FFF2-40B4-BE49-F238E27FC236}">
                <a16:creationId xmlns:a16="http://schemas.microsoft.com/office/drawing/2014/main" id="{3AD6BBAF-A01D-D218-A3F7-B7E402C50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79" y="2281575"/>
            <a:ext cx="3874168" cy="387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FAAE5DE-36F7-4EFF-C8D2-770DC1ECA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416" y="1214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7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786D6-FB5B-413F-C4C5-4D162961B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Zout</a:t>
            </a: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D9A4DB5-E36F-05CD-FB49-365CF2668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788" y="121443"/>
            <a:ext cx="487363" cy="487363"/>
          </a:xfrm>
          <a:prstGeom prst="rect">
            <a:avLst/>
          </a:prstGeom>
        </p:spPr>
      </p:pic>
      <p:pic>
        <p:nvPicPr>
          <p:cNvPr id="8194" name="Picture 2" descr="Feit of fabel: Friet van verse aardappels is gezonder dan fabrieksfriet |  Eten en drinken | NU.nl">
            <a:extLst>
              <a:ext uri="{FF2B5EF4-FFF2-40B4-BE49-F238E27FC236}">
                <a16:creationId xmlns:a16="http://schemas.microsoft.com/office/drawing/2014/main" id="{69E7B886-DADD-687E-6AB2-C9BCEF5C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14" y="1690688"/>
            <a:ext cx="4349193" cy="244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ookworst bestellen | Frank's Smokehouse">
            <a:extLst>
              <a:ext uri="{FF2B5EF4-FFF2-40B4-BE49-F238E27FC236}">
                <a16:creationId xmlns:a16="http://schemas.microsoft.com/office/drawing/2014/main" id="{1C6C8F3E-3324-FF8C-A4B3-18C1D2845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307" y="1510821"/>
            <a:ext cx="4254120" cy="359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rooklyn Style pizza - New York Pizza">
            <a:extLst>
              <a:ext uri="{FF2B5EF4-FFF2-40B4-BE49-F238E27FC236}">
                <a16:creationId xmlns:a16="http://schemas.microsoft.com/office/drawing/2014/main" id="{531E376E-F335-A791-E31B-57AD7B6B5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344" y="3429000"/>
            <a:ext cx="3178342" cy="31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01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2CE60E-1ABB-47D6-9C70-76D3920AD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250" y="-226753"/>
            <a:ext cx="4261906" cy="1494080"/>
          </a:xfrm>
        </p:spPr>
        <p:txBody>
          <a:bodyPr anchor="b">
            <a:normAutofit/>
          </a:bodyPr>
          <a:lstStyle/>
          <a:p>
            <a:r>
              <a:rPr lang="nl-NL" dirty="0"/>
              <a:t>Welvaartziekten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1AB5EF-7F29-4CF0-8D1C-6FFF91412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20777"/>
            <a:ext cx="3683612" cy="3410712"/>
          </a:xfrm>
        </p:spPr>
        <p:txBody>
          <a:bodyPr anchor="t">
            <a:normAutofit/>
          </a:bodyPr>
          <a:lstStyle/>
          <a:p>
            <a:pPr marL="457200" indent="-457200">
              <a:buAutoNum type="arabicPeriod"/>
            </a:pPr>
            <a:r>
              <a:rPr lang="nl-NL" dirty="0"/>
              <a:t>Obesitas</a:t>
            </a:r>
          </a:p>
          <a:p>
            <a:pPr marL="457200" indent="-457200">
              <a:buAutoNum type="arabicPeriod"/>
            </a:pPr>
            <a:r>
              <a:rPr lang="nl-NL" dirty="0"/>
              <a:t>Hart- en vaatziekten</a:t>
            </a:r>
          </a:p>
          <a:p>
            <a:pPr marL="457200" indent="-457200">
              <a:buAutoNum type="arabicPeriod"/>
            </a:pPr>
            <a:r>
              <a:rPr lang="nl-NL" dirty="0"/>
              <a:t>Diabetes</a:t>
            </a:r>
          </a:p>
          <a:p>
            <a:pPr marL="457200" indent="-457200">
              <a:buAutoNum type="arabicPeriod"/>
            </a:pPr>
            <a:r>
              <a:rPr lang="nl-NL" dirty="0"/>
              <a:t>Tandbederf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28EF0CF-4770-45A5-9E6F-8E85D29E1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296" y="2184150"/>
            <a:ext cx="6903720" cy="2951340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8B2DE37-E07B-381D-4A88-4D7660CD8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573" y="1527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4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60"/>
    </mc:Choice>
    <mc:Fallback xmlns="">
      <p:transition spd="slow" advTm="69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09372F-0CA8-B904-12C1-6D651B4D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1. Obesitas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34E39CB-7E55-749F-0EC7-55BBD9E43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662" y="121443"/>
            <a:ext cx="487363" cy="487363"/>
          </a:xfrm>
          <a:prstGeom prst="rect">
            <a:avLst/>
          </a:prstGeom>
        </p:spPr>
      </p:pic>
      <p:pic>
        <p:nvPicPr>
          <p:cNvPr id="1026" name="Picture 2" descr="Obesitas kan levensduur tot wel tien jaar verkorten | Gezondheid | NU.nl">
            <a:extLst>
              <a:ext uri="{FF2B5EF4-FFF2-40B4-BE49-F238E27FC236}">
                <a16:creationId xmlns:a16="http://schemas.microsoft.com/office/drawing/2014/main" id="{496270DB-8C3C-F730-DBCB-C10D80DAC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234" y="1507956"/>
            <a:ext cx="8541531" cy="480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51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C4957E-10A2-D1BF-D081-679B4096B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2. Hart- en vaatziekten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4F140AD-9310-3D39-2BCF-0663030D4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04" y="121443"/>
            <a:ext cx="487363" cy="487363"/>
          </a:xfrm>
          <a:prstGeom prst="rect">
            <a:avLst/>
          </a:prstGeom>
        </p:spPr>
      </p:pic>
      <p:pic>
        <p:nvPicPr>
          <p:cNvPr id="2050" name="Picture 2" descr="Slagaderverkalking - Slingeland Ziekenhuis">
            <a:extLst>
              <a:ext uri="{FF2B5EF4-FFF2-40B4-BE49-F238E27FC236}">
                <a16:creationId xmlns:a16="http://schemas.microsoft.com/office/drawing/2014/main" id="{FD219ACE-18E3-0E19-9D80-A8B8DC9D0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0"/>
          <a:stretch/>
        </p:blipFill>
        <p:spPr bwMode="auto">
          <a:xfrm>
            <a:off x="3604711" y="1690688"/>
            <a:ext cx="4599147" cy="463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61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f167f09-d3e5-4b3c-afb8-50e2cc2b6c90" xsi:nil="true"/>
    <lcf76f155ced4ddcb4097134ff3c332f xmlns="9f758fbe-4140-440d-b639-0e33344f3a90">
      <Terms xmlns="http://schemas.microsoft.com/office/infopath/2007/PartnerControls"/>
    </lcf76f155ced4ddcb4097134ff3c332f>
    <MediaLengthInSeconds xmlns="9f758fbe-4140-440d-b639-0e33344f3a90" xsi:nil="true"/>
    <SharedWithUsers xmlns="6f167f09-d3e5-4b3c-afb8-50e2cc2b6c90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01E3A636536E41902BEB94D1C71361" ma:contentTypeVersion="15" ma:contentTypeDescription="Een nieuw document maken." ma:contentTypeScope="" ma:versionID="9afb04c8a6b846d38b2bd6e6d7ca461c">
  <xsd:schema xmlns:xsd="http://www.w3.org/2001/XMLSchema" xmlns:xs="http://www.w3.org/2001/XMLSchema" xmlns:p="http://schemas.microsoft.com/office/2006/metadata/properties" xmlns:ns2="9f758fbe-4140-440d-b639-0e33344f3a90" xmlns:ns3="6f167f09-d3e5-4b3c-afb8-50e2cc2b6c90" targetNamespace="http://schemas.microsoft.com/office/2006/metadata/properties" ma:root="true" ma:fieldsID="32328c34f84233f74ab743d912bcd9ab" ns2:_="" ns3:_="">
    <xsd:import namespace="9f758fbe-4140-440d-b639-0e33344f3a90"/>
    <xsd:import namespace="6f167f09-d3e5-4b3c-afb8-50e2cc2b6c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758fbe-4140-440d-b639-0e33344f3a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e346449d-56df-4cba-80bd-3011eb4130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167f09-d3e5-4b3c-afb8-50e2cc2b6c9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1618da7-f1b2-407b-938b-71c3d86ee284}" ma:internalName="TaxCatchAll" ma:readOnly="false" ma:showField="CatchAllData" ma:web="6f167f09-d3e5-4b3c-afb8-50e2cc2b6c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861A3D-492C-4BF0-A46A-74FFFB83AA74}">
  <ds:schemaRefs>
    <ds:schemaRef ds:uri="http://schemas.microsoft.com/office/2006/metadata/properties"/>
    <ds:schemaRef ds:uri="http://schemas.microsoft.com/office/infopath/2007/PartnerControls"/>
    <ds:schemaRef ds:uri="cb72f433-2a8f-4097-ab86-b808acd8df41"/>
    <ds:schemaRef ds:uri="67c2ff78-f7ad-405a-9447-375bb9f2f131"/>
  </ds:schemaRefs>
</ds:datastoreItem>
</file>

<file path=customXml/itemProps2.xml><?xml version="1.0" encoding="utf-8"?>
<ds:datastoreItem xmlns:ds="http://schemas.openxmlformats.org/officeDocument/2006/customXml" ds:itemID="{BFF91E20-5CCC-4ABB-A2D0-8A35AEA79D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26674F-4352-4C12-A708-BB906EF474CA}"/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56</Words>
  <Application>Microsoft Office PowerPoint</Application>
  <PresentationFormat>Breedbeeld</PresentationFormat>
  <Paragraphs>24</Paragraphs>
  <Slides>11</Slides>
  <Notes>0</Notes>
  <HiddenSlides>0</HiddenSlides>
  <MMClips>10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Kantoorthema</vt:lpstr>
      <vt:lpstr>2.7 Tussendoortjes</vt:lpstr>
      <vt:lpstr>Tussendoortjes</vt:lpstr>
      <vt:lpstr>Suiker</vt:lpstr>
      <vt:lpstr>Vet</vt:lpstr>
      <vt:lpstr>‘Light’</vt:lpstr>
      <vt:lpstr>Zout</vt:lpstr>
      <vt:lpstr>Welvaartziekten</vt:lpstr>
      <vt:lpstr>1. Obesitas</vt:lpstr>
      <vt:lpstr>2. Hart- en vaatziekten</vt:lpstr>
      <vt:lpstr>3. Diabetes</vt:lpstr>
      <vt:lpstr>4. Tandbederf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2.7 Tussendoortjes</dc:title>
  <dc:creator>Eva Koopman</dc:creator>
  <cp:lastModifiedBy>Mecheline Lips-Maas</cp:lastModifiedBy>
  <cp:revision>2</cp:revision>
  <dcterms:created xsi:type="dcterms:W3CDTF">2023-06-06T13:41:54Z</dcterms:created>
  <dcterms:modified xsi:type="dcterms:W3CDTF">2023-07-03T12:56:14Z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0x0101004501E3A636536E41902BEB94D1C71361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TemplateUrl">
    <vt:lpwstr/>
  </property>
  <property fmtid="{D5CDD505-2E9C-101B-9397-08002B2CF9AE}" pid="8" name="ComplianceAssetId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GUID">
    <vt:lpwstr>384d24b1-2fae-49b2-854b-dd48c836b75f</vt:lpwstr>
  </property>
  <property fmtid="{D5CDD505-2E9C-101B-9397-08002B2CF9AE}" pid="12" name="xd_Signature">
    <vt:bool>false</vt:bool>
  </property>
</Properties>
</file>